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9" r:id="rId3"/>
    <p:sldId id="270" r:id="rId4"/>
    <p:sldId id="272" r:id="rId5"/>
    <p:sldId id="273" r:id="rId6"/>
    <p:sldId id="290" r:id="rId7"/>
    <p:sldId id="293" r:id="rId8"/>
    <p:sldId id="294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67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918"/>
      </p:cViewPr>
      <p:guideLst>
        <p:guide orient="horz" pos="1076"/>
        <p:guide orient="horz" pos="2164"/>
        <p:guide orient="horz" pos="1620"/>
        <p:guide pos="2880"/>
        <p:guide pos="1927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-716276"/>
            <a:ext cx="9144508" cy="6096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59113" y="3428295"/>
            <a:ext cx="6084887" cy="1015663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УИК № 818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- здание филиала МБОУ «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Цнинская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СОШ №1», Тамбовская область, Тамбовский район, п.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Калинин,</a:t>
            </a:r>
          </a:p>
          <a:p>
            <a:pPr>
              <a:lnSpc>
                <a:spcPts val="1800"/>
              </a:lnSpc>
            </a:pP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мкр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Южный, д.2Б. 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Количество избирателей –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750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человек.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8609"/>
            <a:ext cx="9144001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1721" y="2499742"/>
            <a:ext cx="7092280" cy="1938992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 каждом избирательном участке в помещении для голосования были оборудованы информационные стенды «Уголок избирателя», на которых размещалась: информация о зарегистрированных кандидатах, плакаты «О порядке голосования», «Об ответственности за нарушение избирательного законодательства Российской Федерации», а также нормативно-правовые акты регламентирующие избирательное законодательство Российской Федерации и Тамбовской области.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40617"/>
            <a:ext cx="9180511" cy="6120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59113" y="3428295"/>
            <a:ext cx="6084887" cy="124970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 каждом избирательном участке находились списки кандидатов и их персональные номера для распознавания QR-кода. Это нововведение обеспечивало беспрепятственный доступ информации при считывании смартфоном данных протоколов с QR-кодами.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277"/>
            <a:ext cx="9144000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35697" y="3363838"/>
            <a:ext cx="7308304" cy="170816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 УИК № 815 был установлен дополнительный монитор к системному блоку компьютера со специальным программным обеспечением для изготовления протоколов участковых комиссий об итогах голосования с QR-кодом, на котором дублировались действия оператора. Данное нововведение позволяло наблюдателям, представителям прессы и членам участковой избирательной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комиссии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 правом совещательного голоса наблюдать за вводом данных в систему.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40617"/>
            <a:ext cx="9180511" cy="6120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67743" y="3075806"/>
            <a:ext cx="6876257" cy="1996192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 УИК № 815 был установлен дополнительный монитор к системному блоку компьютера со специальным программным обеспечением для изготовления протоколов участковых комиссий об итогах голосования с QR-кодом, на котором дублировались действия оператора. Данное нововведение позволяло наблюдателям, представителям прессы и членам участковой избирательной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комиссии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 правом совещательного голоса наблюдать за вводом данных в систему.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277"/>
            <a:ext cx="9144000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67743" y="3075806"/>
            <a:ext cx="6876257" cy="1996192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 УИК № 815 был установлен дополнительный монитор к системному блоку компьютера со специальным программным обеспечением для изготовления протоколов участковых комиссий об итогах голосования с QR-кодом, на котором дублировались действия оператора. Данное нововведение позволяло наблюдателям, представителям прессы и членам участковой избирательной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комиссии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 правом совещательного голоса наблюдать за вводом данных в систему.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277"/>
            <a:ext cx="9144000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59113" y="3428295"/>
            <a:ext cx="6084887" cy="794833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Печать тестового протокола участковой избирательной комиссии № 815 об итогах голосования с QR-кодом.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40617"/>
            <a:ext cx="9180511" cy="6120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59113" y="1704909"/>
            <a:ext cx="6084887" cy="794833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Печать тестового протокола участковой избирательной комиссии № 815 об итогах голосования с QR-кодом.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5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277"/>
            <a:ext cx="9144000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59113" y="3428295"/>
            <a:ext cx="6084887" cy="794833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Печать тестового протокола участковой избирательной комиссии № 815 об итогах голосования с QR-кодом.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277"/>
            <a:ext cx="9144000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-719" y="2762209"/>
            <a:ext cx="6084887" cy="124970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Все присутствующие в помещении для голосования УИК № 815 смогли получить копии тестового протокола участковой избирательной комиссии об итогах голосования с QR-кодом и с помощью специальной программы, установленной на смартфон, считать данные протокола.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3" y="-476250"/>
            <a:ext cx="9144000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719" y="2330161"/>
            <a:ext cx="6084887" cy="124970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Все присутствующие в помещении для голосования УИК № 815 смогли получить копии тестового протокола участковой избирательной комиссии об итогах голосования с QR-кодом и с помощью специальной программы, установленной на смартфон, считать данные протокола.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277"/>
            <a:ext cx="9144000" cy="6096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23928" y="691991"/>
            <a:ext cx="5220072" cy="1246495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УИК № 807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- здание МБУК «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Большелиповицского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сельского Дома культуры», Тамбовская область, Тамбовский район, с. Большая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Липовица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ул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Советская, д. 54.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Количество избирателей –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1217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человек.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40617"/>
            <a:ext cx="9180511" cy="6120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59113" y="3435846"/>
            <a:ext cx="6084887" cy="148733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Системный администратор ТИК Тамбовского района вводит данные протоколов участковых избирательных комиссий об итогах голосования в Государственную автоматизированную систему Российской Федерации «Выборы» с использованием машиночитаемого кода (QR-кода).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277"/>
            <a:ext cx="9144000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59113" y="3435846"/>
            <a:ext cx="6084887" cy="148733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Системный администратор ТИК Тамбовского района вводит данные протоколов участковых избирательных комиссий об итогах голосования в Государственную автоматизированную систему Российской Федерации «Выборы» с использованием машиночитаемого кода (QR-кода).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2560"/>
            <a:ext cx="9145017" cy="6096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59113" y="3435846"/>
            <a:ext cx="6084887" cy="148733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Системный администратор ТИК Тамбовского района вводит данные протоколов участковых избирательных комиссий об итогах голосования в Государственную автоматизированную систему Российской Федерации «Выборы» с использованием машиночитаемого кода (QR-кода).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8570"/>
            <a:ext cx="9181021" cy="6120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59113" y="3435846"/>
            <a:ext cx="6084887" cy="148733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Системный администратор ТИК Тамбовского района вводит данные протоколов участковых избирательных комиссий об итогах голосования в Государственную автоматизированную систему Российской Федерации «Выборы» с использованием машиночитаемого кода (QR-кода).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3479"/>
            <a:ext cx="3240360" cy="4455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479"/>
            <a:ext cx="3240360" cy="445517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580112" y="4227934"/>
            <a:ext cx="432048" cy="216024"/>
          </a:xfrm>
          <a:prstGeom prst="roundRect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59113" y="2571750"/>
            <a:ext cx="6084887" cy="56400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Копия протокола УИК об итогах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голосования</a:t>
            </a:r>
          </a:p>
          <a:p>
            <a:pPr>
              <a:lnSpc>
                <a:spcPts val="1800"/>
              </a:lnSpc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QR-кодом.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277"/>
            <a:ext cx="9144000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59113" y="3686710"/>
            <a:ext cx="6084887" cy="1477328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УИК № 822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- филиал МАУК «Тамбовский районный Дом культуры»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 с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Лысые Горы, Тамбовская область, Тамбовский район, с. Лысые Горы, ул. Советская, д.21.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Количество избирателей –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760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человек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Здание, где находится помещение для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голосования,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построено в 1920 г.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277"/>
            <a:ext cx="9144000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19872" y="3428295"/>
            <a:ext cx="5724128" cy="1718163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УИК № 843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- здание филиала МБОУ «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Горельская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СОШ» в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с.Сурава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Тамбовская область, Тамбовский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район,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Сурава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пер. Школьный.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Количество избирателей –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722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человека.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Зданию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где находится помещение для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голосования, более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100 лет. Оно было построено на деньги, собранные жителями села.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277"/>
            <a:ext cx="9144000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59113" y="3428295"/>
            <a:ext cx="6084887" cy="1025665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УИК № 815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- здание администрации Донского сельсовета, Тамбовская область, Тамбовский район, д. Красненькая, пер. Совхозный, д.19.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Количество избирателей –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2383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человека.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9" y="-383118"/>
            <a:ext cx="9144000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3568" y="123478"/>
            <a:ext cx="8460433" cy="1477328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Оборудование для применения специального программного обеспечения на избирательном участке (компьютер и принтер) было выделено участковым избирательным комиссиям администрациями поселений, на территории которых проводились дополнительные выборы.</a:t>
            </a:r>
          </a:p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При этом установку и техническое сопровождение оборудования обеспечивали специалисты администрации муниципального района, в границах которого расположены указанные поселения (Тамбовский район Тамбовской области).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9" t="20473" r="273" b="31154"/>
          <a:stretch/>
        </p:blipFill>
        <p:spPr>
          <a:xfrm>
            <a:off x="-992" y="-1"/>
            <a:ext cx="9135374" cy="514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83054" y="1583670"/>
            <a:ext cx="7452321" cy="170816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Оборудование для применения специального программного обеспечения на избирательном участке (компьютер и принтер) было выделено участковым избирательным комиссиям администрациями поселений, на территории которых проводились дополнительные выборы.</a:t>
            </a:r>
          </a:p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При этом установку и техническое сопровождение оборудования обеспечивали специалисты администрации муниципального района, в границах которого расположены указанные поселения (Тамбовский район Тамбовской области).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24107" r="35092" b="2110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83054" y="1007606"/>
            <a:ext cx="7452321" cy="170816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Оборудование для применения специального программного обеспечения на избирательном участке (компьютер и принтер) было выделено участковым избирательным комиссиям администрациями поселений, на территории которых проводились дополнительные выборы.</a:t>
            </a:r>
          </a:p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При этом установку и техническое сопровождение оборудования обеспечивали специалисты администрации муниципального района, в границах которого расположены указанные поселения (Тамбовский район Тамбовской области).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65" b="12095"/>
          <a:stretch/>
        </p:blipFill>
        <p:spPr>
          <a:xfrm>
            <a:off x="0" y="0"/>
            <a:ext cx="9180511" cy="514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1721" y="2499742"/>
            <a:ext cx="7092280" cy="1938992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 каждом избирательном участке в помещении для голосования были оборудованы информационные стенды «Уголок избирателя», на которых размещалась: информация о зарегистрированных кандидатах, плакаты «О порядке голосования», «Об ответственности за нарушение избирательного законодательства Российской Федерации», а также нормативно-правовые акты регламентирующие избирательное законодательство Российской Федерации и Тамбовской области.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890</Words>
  <Application>Microsoft Office PowerPoint</Application>
  <PresentationFormat>Экран (16:9)</PresentationFormat>
  <Paragraphs>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26</cp:revision>
  <dcterms:created xsi:type="dcterms:W3CDTF">2017-04-20T07:23:27Z</dcterms:created>
  <dcterms:modified xsi:type="dcterms:W3CDTF">2017-04-25T15:21:13Z</dcterms:modified>
</cp:coreProperties>
</file>